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3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390" r:id="rId5"/>
    <p:sldId id="445" r:id="rId6"/>
    <p:sldId id="446" r:id="rId7"/>
    <p:sldId id="447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3" r:id="rId22"/>
    <p:sldId id="464" r:id="rId23"/>
    <p:sldId id="465" r:id="rId24"/>
    <p:sldId id="466" r:id="rId25"/>
    <p:sldId id="467" r:id="rId26"/>
    <p:sldId id="444" r:id="rId27"/>
  </p:sldIdLst>
  <p:sldSz cx="9144000" cy="6858000" type="screen4x3"/>
  <p:notesSz cx="6858000" cy="9144000"/>
  <p:embeddedFontLst>
    <p:embeddedFont>
      <p:font typeface="나눔고딕" panose="020B0600000101010101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임승한" initials="임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A538"/>
    <a:srgbClr val="FFBF00"/>
    <a:srgbClr val="0173D4"/>
    <a:srgbClr val="11A6FF"/>
    <a:srgbClr val="85D3F7"/>
    <a:srgbClr val="A4BF3A"/>
    <a:srgbClr val="FB625C"/>
    <a:srgbClr val="0048AC"/>
    <a:srgbClr val="BAE6FF"/>
    <a:srgbClr val="4DA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6" autoAdjust="0"/>
    <p:restoredTop sz="81851" autoAdjust="0"/>
  </p:normalViewPr>
  <p:slideViewPr>
    <p:cSldViewPr>
      <p:cViewPr varScale="1">
        <p:scale>
          <a:sx n="62" d="100"/>
          <a:sy n="62" d="100"/>
        </p:scale>
        <p:origin x="178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9BFD7-A637-49BE-9E36-6D66A4B8DC57}" type="datetimeFigureOut">
              <a:rPr lang="ko-KR" altLang="en-US" smtClean="0"/>
              <a:t>2015-06-05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A0A2A-984F-41C2-8CFE-6595FB6AA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0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279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0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2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856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85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60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5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39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73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63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2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709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344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96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09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68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2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2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10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44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51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4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FFF52-5CE3-46CC-AD51-C0761A45BE53}" type="datetimeFigureOut">
              <a:rPr lang="ko-KR" altLang="en-US" smtClean="0"/>
              <a:pPr/>
              <a:t>2015-06-05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nt.apache.org/bindownload.cgi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aven.apache.org/download.cg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414" y="2060848"/>
            <a:ext cx="7102002" cy="1323439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CI 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Integration)</a:t>
            </a:r>
            <a:b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7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r>
              <a:rPr lang="ko-KR" altLang="en-US" sz="3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도구 및 개발 환경 구축</a:t>
            </a:r>
            <a:endParaRPr lang="ko-KR" altLang="en-US" sz="3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012160" y="3851756"/>
            <a:ext cx="20986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01688"/>
            <a:r>
              <a:rPr lang="en-US" altLang="ko-KR" smtClean="0">
                <a:solidFill>
                  <a:srgbClr val="82A5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201203146 </a:t>
            </a:r>
            <a:r>
              <a:rPr lang="ko-KR" altLang="en-US" dirty="0" smtClean="0">
                <a:solidFill>
                  <a:srgbClr val="82A5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임승한</a:t>
            </a:r>
            <a:endParaRPr kumimoji="1" lang="ko-KR" altLang="ko-KR" b="0" i="0" u="none" strike="noStrike" cap="none" normalizeH="0" baseline="0" dirty="0" smtClean="0">
              <a:ln>
                <a:noFill/>
              </a:ln>
              <a:solidFill>
                <a:srgbClr val="82A538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949280"/>
            <a:ext cx="4152900" cy="8191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만들기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선택 후 아래와 같이 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MAVEN_HOME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D:\51 Develop\apache-maven-3.1.1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압축 해제한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경로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http://cafefiles.naver.net/20140120_229/mee8431_1390204382042JxdGj_JPEG/02_%C8%AF%B0%E6%BA%AF%BC%F6_%BC%B3%C1%A4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15" y="2893843"/>
            <a:ext cx="3855371" cy="318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907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/>
              <a:t>사용자 변수를 시스템 변수에 </a:t>
            </a:r>
            <a:r>
              <a:rPr lang="ko-KR" altLang="en-US" dirty="0" smtClean="0"/>
              <a:t>등록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시스템 </a:t>
            </a:r>
            <a:r>
              <a:rPr lang="ko-KR" altLang="en-US" dirty="0"/>
              <a:t>변수 아래 </a:t>
            </a:r>
            <a:r>
              <a:rPr lang="ko-KR" altLang="en-US" dirty="0" err="1"/>
              <a:t>목록중에</a:t>
            </a:r>
            <a:r>
              <a:rPr lang="ko-KR" altLang="en-US" dirty="0"/>
              <a:t> 아래로 </a:t>
            </a:r>
            <a:r>
              <a:rPr lang="en-US" altLang="ko-KR" dirty="0"/>
              <a:t>3~4</a:t>
            </a:r>
            <a:r>
              <a:rPr lang="ko-KR" altLang="en-US" dirty="0"/>
              <a:t>칸 내려가면 있는 </a:t>
            </a:r>
            <a:r>
              <a:rPr lang="en-US" altLang="ko-KR" dirty="0"/>
              <a:t>Path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smtClean="0"/>
              <a:t>편집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http://cafefiles.naver.net/20140120_121/mee8431_1390204959655AJzR5_JPEG/02_%C8%AF%B0%E6%BA%AF%BC%F6_%BC%B3%C1%A4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14" y="2901636"/>
            <a:ext cx="3855372" cy="319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736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항목에서 오른쪽 끝에 다음과 같이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;%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MAVEN_HOME%\bin;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http://cafefiles.naver.net/20140120_28/mee8431_1390204959756tlhD1_JPEG/02_%C8%AF%B0%E6%BA%AF%BC%F6_%BC%B3%C1%A4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14" y="2901636"/>
            <a:ext cx="3855372" cy="319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11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이클립스에서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Maven plugin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Help &gt; Eclipse Market Place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 descr="http://cafefiles.naver.net/20140120_271/mee8431_13902057606044tx6q_JPEG/01_Eclipse_Margetpl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2901636"/>
            <a:ext cx="4676775" cy="319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055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6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검색창에</a:t>
            </a:r>
            <a:r>
              <a:rPr lang="ko-KR" altLang="en-US" sz="16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maven</a:t>
            </a:r>
            <a:r>
              <a:rPr lang="ko-KR" altLang="en-US" sz="16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 후</a:t>
            </a:r>
            <a:r>
              <a:rPr lang="en-US" altLang="ko-KR" sz="16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Maven</a:t>
            </a:r>
            <a:r>
              <a:rPr lang="ko-KR" altLang="en-US" sz="16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Integration for Eclipse (Juno and newer) 1.4 </a:t>
            </a:r>
            <a:r>
              <a:rPr lang="ko-KR" altLang="en-US" sz="16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Helios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Indigo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바로위에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m2eclipse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 descr="http://cafefiles.naver.net/20140120_120/mee8431_1390206098033SmSEg_JPEG/03_%C0%CC%C5%AC%B8%B3%BD%BA_%BC%B3%C4%A1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2480122"/>
            <a:ext cx="3857625" cy="369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42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권장설치대로 모두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Confirm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6" name="Picture 4" descr="http://cafefiles.naver.net/20140120_227/mee8431_1390207137722sDuf0_JPEG/03_%C0%CC%C5%AC%B8%B3%BD%BA_%BC%B3%C4%A1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2927346"/>
            <a:ext cx="4676775" cy="31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223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패키지별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dependency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체크하여 설치할 프로그램을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 descr="http://cafefiles.naver.net/20140120_229/mee8431_1390207137861SOJTN_JPEG/03_%C0%CC%C5%AC%B8%B3%BD%BA_%BC%B3%C4%A1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2880793"/>
            <a:ext cx="4676775" cy="32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542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완료 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 작업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File &gt; New &gt; Project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6757" y="2883773"/>
            <a:ext cx="8230486" cy="3209523"/>
            <a:chOff x="445970" y="2883773"/>
            <a:chExt cx="8230486" cy="3209523"/>
          </a:xfrm>
        </p:grpSpPr>
        <p:pic>
          <p:nvPicPr>
            <p:cNvPr id="10242" name="Picture 2" descr="http://cafefiles.naver.net/20140120_40/mee8431_13902074842370Lupt_JPEG/06_%BC%B3%C4%A1_%BF%CF%B7%E1-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70" y="2883773"/>
              <a:ext cx="4276725" cy="3209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http://cafefiles.naver.net/20140120_230/mee8431_1390207484306NS9IQ_JPEG/06_%BC%B3%C4%A1_%BF%CF%B7%E1-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695" y="2883773"/>
              <a:ext cx="3953761" cy="3209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7039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Maven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관련 프로젝트들이 있는지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아래와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같이 프로젝트들을 봄으로써 설치가 잘 이뤄졌는지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6" name="Picture 2" descr="http://cafefiles.naver.net/20140120_115/mee8431_1390207484424nWcYV_JPEG/04_%BC%B3%C4%A1%C8%AE%C0%CE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20" y="2773226"/>
            <a:ext cx="3953761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303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Apache ANT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http://daddycat.blogspot.kr/2011/06/apache-ant-1.html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ANT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Unix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환경이나 기타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사용하는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기능을 수행하는데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복잡함의 문제를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해결한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자바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주요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자바 소스파일 컴파일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jar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war. ear. zip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작업에 대한 의존성 설정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유익스에서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파일이나 폴더에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퍼미션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날짜를 설정하는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touch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프로그램의 실행</a:t>
            </a:r>
          </a:p>
        </p:txBody>
      </p:sp>
    </p:spTree>
    <p:extLst>
      <p:ext uri="{BB962C8B-B14F-4D97-AF65-F5344CB8AC3E}">
        <p14:creationId xmlns:p14="http://schemas.microsoft.com/office/powerpoint/2010/main" val="1832657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071802" y="185719"/>
            <a:ext cx="300039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352550" y="2494575"/>
            <a:ext cx="6438900" cy="895350"/>
            <a:chOff x="1352550" y="2981325"/>
            <a:chExt cx="6438900" cy="895350"/>
          </a:xfrm>
        </p:grpSpPr>
        <p:pic>
          <p:nvPicPr>
            <p:cNvPr id="22" name="그림 21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857488" y="3186412"/>
              <a:ext cx="3412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Continuous Integration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352550" y="3613770"/>
            <a:ext cx="6438900" cy="895350"/>
            <a:chOff x="1352550" y="2981325"/>
            <a:chExt cx="6438900" cy="895350"/>
          </a:xfrm>
        </p:grpSpPr>
        <p:pic>
          <p:nvPicPr>
            <p:cNvPr id="26" name="그림 25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857488" y="3186412"/>
              <a:ext cx="4059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빌드</a:t>
              </a:r>
              <a:r>
                <a:rPr lang="ko-KR" altLang="en-US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도구 </a:t>
              </a:r>
              <a:r>
                <a:rPr lang="en-US" altLang="ko-KR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 구축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86000" y="28953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5970" y="1556792"/>
            <a:ext cx="8230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http://ant.apache.org/bindownload.cgi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최신버전 다운로드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441945" y="10194998"/>
            <a:ext cx="91683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Apache ANT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14" name="Picture 2" descr="http://cfile23.uf.tistory.com/original/181111114BB9841D9FD0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" y="2060847"/>
            <a:ext cx="8207606" cy="42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17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441945" y="10194998"/>
            <a:ext cx="91683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Apache ANT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5970" y="1556792"/>
            <a:ext cx="8230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압축 해제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필자는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:\dev\server\apache-ant-1.8.0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38" name="Picture 2" descr="http://cfile27.uf.tistory.com/original/112F36104BB984C8BFD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97" y="2060846"/>
            <a:ext cx="8207606" cy="42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232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441945" y="10194998"/>
            <a:ext cx="91683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Apache ANT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5970" y="1556792"/>
            <a:ext cx="823048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변수 적용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변수에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ANT_HOME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364" name="Picture 4" descr="http://cfile29.uf.tistory.com/image/191A16114BB98563578C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564904"/>
            <a:ext cx="4257675" cy="375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92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441945" y="10194998"/>
            <a:ext cx="91683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Apache ANT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5970" y="1556792"/>
            <a:ext cx="8230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386" name="Picture 2" descr="http://cfile23.uf.tistory.com/image/112595144BB985DF4BB9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119504"/>
            <a:ext cx="4257675" cy="411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944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441945" y="10194998"/>
            <a:ext cx="91683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Apache ANT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5970" y="1556792"/>
            <a:ext cx="8230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시스템 변수에서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찾은 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편집 선택 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ANT_HOME%\bin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410" name="Picture 2" descr="http://cfile4.uf.tistory.com/image/2011D1114BB986A394DC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636912"/>
            <a:ext cx="4257675" cy="368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966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441945" y="10194998"/>
            <a:ext cx="91683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Apache ANT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5970" y="1556792"/>
            <a:ext cx="823048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확인 작업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창을 열어서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 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4" name="Picture 2" descr="http://cfile9.uf.tistory.com/image/135B79134BB986DCA261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564904"/>
            <a:ext cx="6372225" cy="37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http://cms85.tistory.com/26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480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43620" y="2492896"/>
            <a:ext cx="38567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5400" b="1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나눔고딕" pitchFamily="50" charset="-127"/>
                <a:cs typeface="Arial" pitchFamily="34" charset="0"/>
              </a:rPr>
              <a:t>THANK YOU!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733256"/>
            <a:ext cx="41529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7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21657" y="3105835"/>
            <a:ext cx="5300687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Continuous Integration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지속적인 통합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Continuous Integration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http://en.wikipedia.org/wiki/Continuous_integration#Workflow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공학에서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(continuous integration, CI)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지속적으로 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퀄리티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컨트롤을 적용하는 프로세스를 실행하는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작은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단위의 작업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빈번한 적용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통합은 모든 개발을 완료한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퀄리티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컨트롤을 적용하는 고전적인 방법을 대체하는 방법으로서 소프트웨어의 질적 향상과 소프트웨어를 배포하는데 걸리는 시간을 줄이는데 초점이 맞추어져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275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지속적인 통합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Continuous Integration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http://en.wikipedia.org/wiki/Continuous_integration#Workflow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통합을 적용하지 않으면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프로그래머가 자신이 작업한 것을 제출하기 전에 반드시 완벽한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빌드와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테스트를 해야 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개발자가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코드의 수정 작업을 시작할 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현재의 코드 베이스의 복사본을 받아서 거기로부터 작업을 시작한다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개발자들이 자신들이 변경한 코드를 소스 코드 저장소에 제출하면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베이스로부터 받아온 복사본은 저장소 코드와 점차 달라진다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베이스만 변하는 것이 아니라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라이브러리가 추가되거나 그 밖에 의존성 문제가 생길 수 있는 다양한 변화들이 생길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065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4641" y="3105835"/>
            <a:ext cx="6034719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도구 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952635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http://blog.naver.com/wch012/220367368494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Maven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객체 모델이라는 개념을 바탕으로 프로젝트 의존성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관리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생명 주기 관리 기능 등을 제공하는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프로젝트 관리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도구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뛰어난 의존성 관리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프로젝트에 걸쳐 쉽게 적용 가능한 일관적인 사용법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쉽게 작성 가능한 플러그 인을 통한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확장성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동시에 다수의 프로젝트 핸들링 할 수 있는 쉬운 설정 기반의 메커니즘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설정을 통한 배포 관리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Java, C++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다수의 프로그래밍 언어 지원</a:t>
            </a:r>
          </a:p>
        </p:txBody>
      </p:sp>
    </p:spTree>
    <p:extLst>
      <p:ext uri="{BB962C8B-B14F-4D97-AF65-F5344CB8AC3E}">
        <p14:creationId xmlns:p14="http://schemas.microsoft.com/office/powerpoint/2010/main" val="30776328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://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maven.apache.org/download.cgi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최신버전 다운로드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://cafefiles.naver.net/20140120_264/mee8431_1390204381722hMBwT_JPEG/01_downlo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" y="2060848"/>
            <a:ext cx="8207606" cy="42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52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Maven</a:t>
            </a:r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5970" y="1556792"/>
            <a:ext cx="8230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압축 해제 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필자는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D:\51 Develop\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변수 등록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5392" y="6320933"/>
            <a:ext cx="77586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http://cafe.naver.com/hoseng/285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http://cafefiles.naver.net/20140120_181/mee8431_1390204381894YKzlc_JPEG/02_%C8%AF%B0%E6%BA%AF%BC%F6_%BC%B3%C1%A4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7" y="2146948"/>
            <a:ext cx="3999388" cy="395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afefiles.naver.net/20140120_43/mee8431_1390204381963gYHTG_JPEG/02_%C8%AF%B0%E6%BA%AF%BC%F6_%BC%B3%C1%A4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13" y="2124963"/>
            <a:ext cx="4115243" cy="397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68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pptwear4">
      <a:dk1>
        <a:sysClr val="windowText" lastClr="000000"/>
      </a:dk1>
      <a:lt1>
        <a:sysClr val="window" lastClr="FFFFFF"/>
      </a:lt1>
      <a:dk2>
        <a:srgbClr val="333333"/>
      </a:dk2>
      <a:lt2>
        <a:srgbClr val="C0C0C0"/>
      </a:lt2>
      <a:accent1>
        <a:srgbClr val="0048AC"/>
      </a:accent1>
      <a:accent2>
        <a:srgbClr val="0173D4"/>
      </a:accent2>
      <a:accent3>
        <a:srgbClr val="11A6FF"/>
      </a:accent3>
      <a:accent4>
        <a:srgbClr val="85D3F7"/>
      </a:accent4>
      <a:accent5>
        <a:srgbClr val="BAE6FF"/>
      </a:accent5>
      <a:accent6>
        <a:srgbClr val="FFBF00"/>
      </a:accent6>
      <a:hlink>
        <a:srgbClr val="0173D4"/>
      </a:hlink>
      <a:folHlink>
        <a:srgbClr val="11A6FF"/>
      </a:folHlink>
    </a:clrScheme>
    <a:fontScheme name="pptshop 6">
      <a:majorFont>
        <a:latin typeface="Arial"/>
        <a:ea typeface="나눔고딕"/>
        <a:cs typeface=""/>
      </a:majorFont>
      <a:minorFont>
        <a:latin typeface="Calibri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607</Words>
  <Application>Microsoft Office PowerPoint</Application>
  <PresentationFormat>화면 슬라이드 쇼(4:3)</PresentationFormat>
  <Paragraphs>170</Paragraphs>
  <Slides>26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</vt:lpstr>
      <vt:lpstr>Calibri</vt:lpstr>
      <vt:lpstr>맑은 고딕</vt:lpstr>
      <vt:lpstr>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www.pptshop.co.kr;CNTREE</dc:creator>
  <cp:keywords>www.pptshop.co.kr</cp:keywords>
  <dc:description>본 콘텐츠의 저작권은 CNTREE에 있으며 
무단 전재, 복사, 배포 시 법적인 제재를 받을 수 있습니다.
www.pptshop.co.kr</dc:description>
  <cp:lastModifiedBy>임승한</cp:lastModifiedBy>
  <cp:revision>506</cp:revision>
  <dcterms:created xsi:type="dcterms:W3CDTF">2011-06-05T13:27:46Z</dcterms:created>
  <dcterms:modified xsi:type="dcterms:W3CDTF">2015-06-05T06:48:37Z</dcterms:modified>
</cp:coreProperties>
</file>